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8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C4912-DDAC-4B0B-B72A-55C5A7788FC1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14538" y="747713"/>
            <a:ext cx="28067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0E52A-A576-4520-B989-DF82C7667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6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E52A-A576-4520-B989-DF82C76679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7" y="35626"/>
            <a:ext cx="5472608" cy="13681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Физкультурная форма для детского сада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1" y="1043608"/>
            <a:ext cx="5760639" cy="6840760"/>
          </a:xfrm>
        </p:spPr>
        <p:txBody>
          <a:bodyPr>
            <a:noAutofit/>
          </a:bodyPr>
          <a:lstStyle/>
          <a:p>
            <a:pPr indent="355600"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дошкольников требует соблюдения техники безопасности в спортивном зале и дисциплины.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форма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одно из обязательных условий. Ребенок получает полное физическое развитие, учится прыгать, бегать, лазать. Чтобы Вашему ребенку было удобно, необходимо приобрести: футболку, шорты, спортивную обувь на резиновой подошве, носочки. Нужно помнить, что во время физических упражнений повышается потоотделение, поэтому в этой же одежде, в соответствии с санитарными требованиями, нельзя находиться далее в групповой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комнате.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ФУТБОЛКА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Футболка должна быть изготовлена из дышащих материалов (хлопок!), а не синтетика; без декоративных элементов, отвлекающих внимание детей. Желательно, чтобы у всех детей группы были футболки определённого цвета. Это дисциплинирует и вырабатывает у детей командный дух при проведении эстафет 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праздников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ШОРТЫ.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шорты должны быть неширокие, не ниже колен. Многие дети приходят в спортзал в бриджах, что сковывает их движения, затрудняет выполнение общеразвивающих упражнений и основных видов движений, таких как прыжки, бег, упражнения на растяжку и т.д., мешает полноценному участию в подвижных играх и эстафетах.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ЧЕШКИ.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Они не скользят при выполнении упражнений. В «правильной» обуви формируется правильный бег, ходьба.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НОСОЧКИ.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Носочки должны быть не слишком теплые, предназначенные для частых стирок (предпочтительнее из хлопка).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Надеюсь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мои рекомендации будут Вам полезны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юные спортсмены принесут нам много новых побед!</a:t>
            </a:r>
            <a:endParaRPr lang="ru-RU" sz="1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978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Физкультурная форма для детского сада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 родители!</dc:title>
  <dc:creator>admin</dc:creator>
  <cp:lastModifiedBy>admin</cp:lastModifiedBy>
  <cp:revision>14</cp:revision>
  <cp:lastPrinted>2018-11-02T10:10:13Z</cp:lastPrinted>
  <dcterms:created xsi:type="dcterms:W3CDTF">2015-11-23T13:25:42Z</dcterms:created>
  <dcterms:modified xsi:type="dcterms:W3CDTF">2018-11-02T10:13:09Z</dcterms:modified>
</cp:coreProperties>
</file>