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7DE"/>
    <a:srgbClr val="F8F5D4"/>
    <a:srgbClr val="F3EEA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95" autoAdjust="0"/>
    <p:restoredTop sz="99130" autoAdjust="0"/>
  </p:normalViewPr>
  <p:slideViewPr>
    <p:cSldViewPr>
      <p:cViewPr varScale="1">
        <p:scale>
          <a:sx n="67" d="100"/>
          <a:sy n="67" d="100"/>
        </p:scale>
        <p:origin x="-2292" y="-108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5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BF27D-3024-4026-8C5F-5D9CC10B35A7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7562A-35C5-478E-AD49-1A7850F9A3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33818-D502-4BD9-81C7-1AEA7DCBEE1B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56BD-B363-4BAE-AD6E-BCC9F6487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90CDE-D896-4883-8743-7E135DBEAE85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3C534-0B7E-447D-B90D-76E10A2E3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E4558-A60A-4632-A25F-9341132D2C25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3665-4639-4546-B69B-809B942002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90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309CC-CC51-4DC2-A11F-54BD692258E1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B60E4-24F4-4953-81BB-F8FFB95E1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311405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311405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74D0E-3736-4E42-AEFD-102CCDE03A0B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357A-8414-4E7B-A168-A9ED5FEE12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3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3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2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2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4FC7B-4F1E-4E4B-BC68-8A12CB113BFA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3FA22-BF0B-457F-AC02-6C82398F7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7B925-9698-4AC6-B3EF-ED4D11763C87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3E9C9-88C3-4E1B-A2A8-1487FB0B49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43511-3099-4ED6-87DE-9EDD881752D5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E523D-1E6A-4B0D-AED6-2DF46A696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3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0" y="394410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3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C985D-DEA2-49A8-8667-BB23639C9D8B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411BF-E2AC-4A5F-A2B0-7D931D3ED7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203F3-2494-4820-87DD-8D5D96683CA7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7DB4-F7B8-4D14-A7FA-32209B7A5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CE0717-B785-413A-8D45-BD5CF3409DC1}" type="datetimeFigureOut">
              <a:rPr lang="ru-RU"/>
              <a:pPr>
                <a:defRPr/>
              </a:pPr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CD336C-7B48-43F0-AAB6-216A6BFFF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91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85000" cy="9907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</TotalTime>
  <Words>0</Words>
  <Application>Microsoft Office PowerPoint</Application>
  <PresentationFormat>Лист A4 (210x297 мм)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-</cp:lastModifiedBy>
  <cp:revision>11</cp:revision>
  <dcterms:created xsi:type="dcterms:W3CDTF">2012-11-09T11:26:12Z</dcterms:created>
  <dcterms:modified xsi:type="dcterms:W3CDTF">2017-06-30T11:04:58Z</dcterms:modified>
</cp:coreProperties>
</file>